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5" r:id="rId13"/>
    <p:sldId id="278" r:id="rId14"/>
    <p:sldId id="269" r:id="rId15"/>
    <p:sldId id="279" r:id="rId16"/>
    <p:sldId id="271" r:id="rId17"/>
    <p:sldId id="280" r:id="rId18"/>
    <p:sldId id="273" r:id="rId19"/>
    <p:sldId id="277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95A5-F906-481F-8E92-BFF3131DEE7A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FD98-BF9C-4B06-B415-A92C84A3F8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0B68-F32A-4F2E-AE46-1B14D182C060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82DDE-C24A-4D21-BC57-8FACC936D6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5FBD-51DF-41AD-8BA9-C64DFD9B7533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265F1-2053-457A-B731-DEB5729DFE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3382-0C7F-48AD-9C59-61607C369774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D1C41-0DC9-4618-9778-71DAD88C40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C999D-A967-442F-A480-C54AE35EA741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AF81D-EFAC-4CD7-8EA3-02F67B5F1A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264A9-F67D-4FFB-9B31-78454930901D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BB909-13F0-4D59-9146-1F09947E3B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3E996-E3CC-42D2-A471-D4AE56E66806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D71D8-918A-43F6-A5B5-01DE252D42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A8AB-34A6-4388-9DB9-93C82D324AA6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028BF-5CE2-4825-98BD-E870F9608B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0927-7A62-48BE-8C9B-6680BB6A3E3E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DB516-BA98-4152-8369-3F4D43950F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D479E-3EC3-4126-86DF-E1D9B2C3AAB7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1D71D-B01E-458B-B656-14733DCAF1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EEDD-AA59-4642-97B6-1026815C9B6A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192E2-D332-45F6-8158-B87C21EEBE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9E9EAE-9277-46F5-B160-1ECA63C19537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970BFCE-9CC7-4C22-9F2A-08315E35ED7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817" y="661013"/>
            <a:ext cx="7772400" cy="46270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 Аннинский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ОРВ «Росток»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46592"/>
            <a:ext cx="9144000" cy="4511408"/>
          </a:xfrm>
        </p:spPr>
        <p:txBody>
          <a:bodyPr rtlCol="0"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Познавательно-исследовательский проект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«ЮНЫЕ МЕТЕОРОЛОГИ»</a:t>
            </a:r>
          </a:p>
          <a:p>
            <a:r>
              <a:rPr lang="ru-RU" sz="1400" b="1" dirty="0" smtClean="0"/>
              <a:t>                                                                                                                                     </a:t>
            </a:r>
            <a:endParaRPr lang="ru-RU" sz="1400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                                                                                                                  </a:t>
            </a:r>
            <a:r>
              <a:rPr lang="ru-RU" sz="1800" b="1" dirty="0" smtClean="0"/>
              <a:t>Подготовили:</a:t>
            </a:r>
            <a:endParaRPr lang="ru-RU" sz="1800" dirty="0" smtClean="0"/>
          </a:p>
          <a:p>
            <a:r>
              <a:rPr lang="ru-RU" sz="1800" dirty="0" smtClean="0"/>
              <a:t>                                                                                           </a:t>
            </a:r>
            <a:r>
              <a:rPr lang="ru-RU" sz="1400" dirty="0" smtClean="0"/>
              <a:t>Ефимов Паша, 6 лет</a:t>
            </a:r>
          </a:p>
          <a:p>
            <a:r>
              <a:rPr lang="ru-RU" sz="1400" dirty="0" smtClean="0"/>
              <a:t>                                                                                                                             Зинченко Таисия, 6 лет</a:t>
            </a:r>
          </a:p>
          <a:p>
            <a:r>
              <a:rPr lang="ru-RU" sz="1400" dirty="0" smtClean="0"/>
              <a:t>                                                                                                                                  Беловодская София, 6 лет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1800" b="1" dirty="0" smtClean="0"/>
              <a:t>Руководитель:</a:t>
            </a:r>
          </a:p>
          <a:p>
            <a:pPr algn="l"/>
            <a:r>
              <a:rPr lang="ru-RU" sz="1400" b="1" dirty="0" smtClean="0"/>
              <a:t>                                                                                                                                                         </a:t>
            </a:r>
            <a:r>
              <a:rPr lang="ru-RU" sz="1400" dirty="0" smtClean="0"/>
              <a:t>воспитатель, </a:t>
            </a:r>
          </a:p>
          <a:p>
            <a:pPr algn="l"/>
            <a:r>
              <a:rPr lang="ru-RU" sz="1400" dirty="0" smtClean="0"/>
              <a:t>                                                                                                                                                         Никифорова Лия Александровна, IКК</a:t>
            </a:r>
            <a:r>
              <a:rPr lang="ru-RU" sz="1400" b="1" dirty="0" smtClean="0"/>
              <a:t>                  </a:t>
            </a:r>
            <a:endParaRPr lang="ru-RU" sz="14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14845"/>
          </a:xfrm>
        </p:spPr>
        <p:txBody>
          <a:bodyPr/>
          <a:lstStyle/>
          <a:p>
            <a:pPr algn="ctr"/>
            <a:r>
              <a:rPr lang="ru-RU" b="1" dirty="0" smtClean="0">
                <a:latin typeface="Gungsuh" pitchFamily="18" charset="-127"/>
                <a:ea typeface="Gungsuh" pitchFamily="18" charset="-127"/>
              </a:rPr>
              <a:t>Дневник наблюдений</a:t>
            </a:r>
            <a:endParaRPr lang="ru-RU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" name="Picture 2" descr="C:\Users\Никифоровы\Desktop\ВОРОНЕЖ\P8240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0823" y="1097279"/>
            <a:ext cx="4193177" cy="5590903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  <a:scene3d>
            <a:camera prst="perspectiveLeft"/>
            <a:lightRig rig="threePt" dir="t"/>
          </a:scene3d>
          <a:sp3d>
            <a:bevelT prst="convex"/>
          </a:sp3d>
        </p:spPr>
      </p:pic>
      <p:pic>
        <p:nvPicPr>
          <p:cNvPr id="6146" name="Picture 2" descr="C:\Users\Никифоровы\Desktop\мееоролог\фоо\Photo26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9633" y="1710730"/>
            <a:ext cx="5513200" cy="4486186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  <a:scene3d>
            <a:camera prst="perspectiveLef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1355"/>
            <a:ext cx="7886700" cy="936434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«Изменчивая температура»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Никифоровы\Downloads\IMG_20190320_215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720" y="1415084"/>
            <a:ext cx="7028762" cy="5271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7544"/>
          </a:xfrm>
        </p:spPr>
        <p:txBody>
          <a:bodyPr/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«Как ориентироваться по компасу?»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5" name="Содержимое 4" descr="SznDgD9.jpe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893393" y="1763486"/>
            <a:ext cx="3365097" cy="44867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IMG_20190321_112000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20000" contrast="20000"/>
          </a:blip>
          <a:stretch>
            <a:fillRect/>
          </a:stretch>
        </p:blipFill>
        <p:spPr>
          <a:xfrm>
            <a:off x="4880037" y="1713005"/>
            <a:ext cx="3427939" cy="4544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 smtClean="0">
                <a:latin typeface="Bookman Old Style" pitchFamily="18" charset="0"/>
              </a:rPr>
              <a:t>«Наблюдение за осадками»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3074" name="Picture 2" descr="C:\Users\Никифоровы\AppData\Local\Temp\Rar$DIa0.896\IMG_20180813_172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3429" y="1595850"/>
            <a:ext cx="2623999" cy="3498665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Содержимое 4" descr="Арина знакомит со своим метеоприбором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39804" y="3422464"/>
            <a:ext cx="3490745" cy="2952209"/>
          </a:xfr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5" descr="ahCS1tZ.jpe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22071" y="1567544"/>
            <a:ext cx="2717075" cy="35139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00967"/>
          </a:xfrm>
        </p:spPr>
        <p:txBody>
          <a:bodyPr/>
          <a:lstStyle/>
          <a:p>
            <a:pPr algn="ctr"/>
            <a:r>
              <a:rPr lang="ru-RU" sz="5400" b="1" dirty="0" smtClean="0"/>
              <a:t>«Солнечные часы» </a:t>
            </a:r>
            <a:endParaRPr lang="ru-RU" sz="5400" b="1" dirty="0"/>
          </a:p>
        </p:txBody>
      </p:sp>
      <p:pic>
        <p:nvPicPr>
          <p:cNvPr id="2050" name="Picture 2" descr="C:\Users\Никифоровы\Desktop\ВОРОНЕЖ\DSCN1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235" y="2926080"/>
            <a:ext cx="4929051" cy="3696788"/>
          </a:xfrm>
          <a:prstGeom prst="rect">
            <a:avLst/>
          </a:prstGeom>
          <a:noFill/>
          <a:ln w="76200">
            <a:solidFill>
              <a:schemeClr val="bg2">
                <a:lumMod val="90000"/>
              </a:schemeClr>
            </a:solidFill>
          </a:ln>
        </p:spPr>
      </p:pic>
      <p:pic>
        <p:nvPicPr>
          <p:cNvPr id="5" name="Содержимое 4" descr="m3cse7Z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9162" y="1261008"/>
            <a:ext cx="4780416" cy="3585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i="1" dirty="0" smtClean="0"/>
              <a:t>«Воздух вокруг нас»</a:t>
            </a:r>
            <a:endParaRPr lang="ru-RU" b="1" dirty="0"/>
          </a:p>
        </p:txBody>
      </p:sp>
      <p:pic>
        <p:nvPicPr>
          <p:cNvPr id="5" name="Содержимое 4" descr="P82209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6755" y="2037805"/>
            <a:ext cx="4632928" cy="386854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6" name="Содержимое 5" descr="DSCN15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11038" y="2063929"/>
            <a:ext cx="4632962" cy="380129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0456"/>
          </a:xfrm>
        </p:spPr>
        <p:txBody>
          <a:bodyPr/>
          <a:lstStyle/>
          <a:p>
            <a:pPr algn="ctr"/>
            <a:r>
              <a:rPr lang="ru-RU" sz="4800" b="1" i="1" dirty="0" smtClean="0"/>
              <a:t>«Ветер, ветер ты могуч!»</a:t>
            </a:r>
            <a:endParaRPr lang="ru-RU" sz="4800" b="1" dirty="0"/>
          </a:p>
        </p:txBody>
      </p:sp>
      <p:pic>
        <p:nvPicPr>
          <p:cNvPr id="5" name="Содержимое 4" descr="RAz9xpU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0501" y="1307670"/>
            <a:ext cx="7094863" cy="53211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Century Gothic" pitchFamily="34" charset="0"/>
              </a:rPr>
              <a:t>«Наблюдение за облаками»</a:t>
            </a:r>
            <a:endParaRPr lang="ru-RU" sz="4000" b="1" dirty="0">
              <a:latin typeface="Century Gothic" pitchFamily="34" charset="0"/>
            </a:endParaRPr>
          </a:p>
        </p:txBody>
      </p:sp>
      <p:pic>
        <p:nvPicPr>
          <p:cNvPr id="6" name="Содержимое 5" descr="yfZgcqN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359" y="1998617"/>
            <a:ext cx="4998718" cy="3892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4" descr="DSCN15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11004" y="2060638"/>
            <a:ext cx="4881190" cy="3817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75656"/>
          </a:xfrm>
        </p:spPr>
        <p:txBody>
          <a:bodyPr/>
          <a:lstStyle/>
          <a:p>
            <a:pPr algn="ctr"/>
            <a:r>
              <a:rPr lang="ru-RU" sz="4800" b="1" dirty="0" smtClean="0"/>
              <a:t> «Прогноз погоды»</a:t>
            </a:r>
            <a:endParaRPr lang="ru-RU" sz="4800" b="1" dirty="0"/>
          </a:p>
        </p:txBody>
      </p:sp>
      <p:pic>
        <p:nvPicPr>
          <p:cNvPr id="4098" name="Picture 2" descr="C:\Users\Никифоровы\Desktop\ВОРОНЕЖ\P8270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069" y="1280161"/>
            <a:ext cx="4167051" cy="5225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H:\DCIM\163___03\IMG_39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54" y="1388961"/>
            <a:ext cx="5080078" cy="4946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ифоровы\Desktop\дляпрезен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форовы\Downloads\IMG_20190322_095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форовы\Desktop\дляпрезена\Новая папка (2)\IMG_20190321_112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046692"/>
          </a:xfrm>
        </p:spPr>
        <p:txBody>
          <a:bodyPr/>
          <a:lstStyle/>
          <a:p>
            <a:pPr algn="ctr"/>
            <a:r>
              <a:rPr lang="ru-RU" sz="5400" dirty="0" smtClean="0">
                <a:latin typeface="Comic Sans MS" pitchFamily="66" charset="0"/>
                <a:ea typeface="GungsuhChe" pitchFamily="49" charset="-127"/>
                <a:cs typeface="Aharoni" pitchFamily="2" charset="-79"/>
              </a:rPr>
              <a:t>Спасибо за внимание!!!</a:t>
            </a:r>
            <a:endParaRPr lang="ru-RU" sz="5400" dirty="0">
              <a:latin typeface="Comic Sans MS" pitchFamily="66" charset="0"/>
              <a:ea typeface="GungsuhChe" pitchFamily="49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если у нас появятся инструменты для наблюдения за погодными условиями, то мы сможем делать собственные прогнозы погоды.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Цель проекта: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создать условия для наблюдения за изменениями погоды.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определить что такое «погода» и от чего она зависит;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-определить значение погоды в жизни человека, растительного и животного мира (народные приметы о погоде);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-познакомиться с  профессией метеоролога;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-изучить метеорологические приборы и способы их использования;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изготовить собственные приборы для наблюдения за погодой и провести эксперименты..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6729"/>
          </a:xfrm>
        </p:spPr>
        <p:txBody>
          <a:bodyPr/>
          <a:lstStyle/>
          <a:p>
            <a:pPr algn="ctr"/>
            <a:r>
              <a:rPr lang="ru-RU" sz="2800" b="1" dirty="0" smtClean="0"/>
              <a:t>Знакомство с «Метеорологическими приборами»</a:t>
            </a:r>
            <a:endParaRPr lang="ru-RU" sz="2800" b="1" dirty="0"/>
          </a:p>
        </p:txBody>
      </p:sp>
      <p:pic>
        <p:nvPicPr>
          <p:cNvPr id="4" name="Содержимое 3" descr="IMG_20190321_1109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9484" y="1299406"/>
            <a:ext cx="6963439" cy="52225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Garamond" pitchFamily="18" charset="0"/>
              </a:rPr>
              <a:t>Опыты и эксперименты</a:t>
            </a:r>
            <a:endParaRPr lang="ru-RU" b="1" dirty="0">
              <a:latin typeface="Garamond" pitchFamily="18" charset="0"/>
            </a:endParaRPr>
          </a:p>
        </p:txBody>
      </p:sp>
      <p:pic>
        <p:nvPicPr>
          <p:cNvPr id="5" name="Содержимое 4" descr="RAz9xpU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37462" y="2808513"/>
            <a:ext cx="4563294" cy="3422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8" descr="Опыт спомощью воды и преломнения солнечных лучей появления радуг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08462" y="1828799"/>
            <a:ext cx="4615544" cy="34616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10287"/>
          </a:xfrm>
        </p:spPr>
        <p:txBody>
          <a:bodyPr/>
          <a:lstStyle/>
          <a:p>
            <a:r>
              <a:rPr lang="ru-RU" dirty="0" smtClean="0"/>
              <a:t>   Выставка </a:t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b="1" dirty="0" smtClean="0"/>
              <a:t>«Какие бывают термометры»</a:t>
            </a:r>
            <a:endParaRPr lang="ru-RU" b="1" dirty="0"/>
          </a:p>
        </p:txBody>
      </p:sp>
      <p:pic>
        <p:nvPicPr>
          <p:cNvPr id="5" name="Содержимое 4" descr="IMG_20190322_143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1108" y="1825625"/>
            <a:ext cx="580178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«История солнечных часов»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Содержимое 3" descr="0wZnWF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1846" y="1606960"/>
            <a:ext cx="3855904" cy="51412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7288"/>
            <a:ext cx="7886700" cy="1013552"/>
          </a:xfrm>
        </p:spPr>
        <p:txBody>
          <a:bodyPr/>
          <a:lstStyle/>
          <a:p>
            <a:pPr algn="ctr"/>
            <a:r>
              <a:rPr lang="ru-RU" sz="3600" dirty="0" smtClean="0">
                <a:latin typeface="Gungsuh" pitchFamily="18" charset="-127"/>
                <a:ea typeface="Gungsuh" pitchFamily="18" charset="-127"/>
                <a:cs typeface="Aharoni" pitchFamily="2" charset="-79"/>
              </a:rPr>
              <a:t>Экскурсия на метеостанцию</a:t>
            </a:r>
            <a:endParaRPr lang="ru-RU" sz="3600" dirty="0">
              <a:latin typeface="Gungsuh" pitchFamily="18" charset="-127"/>
              <a:ea typeface="Gungsuh" pitchFamily="18" charset="-127"/>
              <a:cs typeface="Aharoni" pitchFamily="2" charset="-79"/>
            </a:endParaRPr>
          </a:p>
        </p:txBody>
      </p:sp>
      <p:pic>
        <p:nvPicPr>
          <p:cNvPr id="5" name="Содержимое 4" descr="BgI4DBv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3215" y="1019060"/>
            <a:ext cx="7601638" cy="5701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22872"/>
          </a:xfrm>
        </p:spPr>
        <p:txBody>
          <a:bodyPr/>
          <a:lstStyle/>
          <a:p>
            <a:pPr algn="ctr"/>
            <a:r>
              <a:rPr lang="ru-RU" dirty="0" smtClean="0">
                <a:latin typeface="Gungsuh" pitchFamily="18" charset="-127"/>
                <a:ea typeface="Gungsuh" pitchFamily="18" charset="-127"/>
                <a:cs typeface="Aharoni" pitchFamily="2" charset="-79"/>
              </a:rPr>
              <a:t>Метеостанция</a:t>
            </a:r>
            <a:endParaRPr lang="ru-RU" dirty="0"/>
          </a:p>
        </p:txBody>
      </p:sp>
      <p:pic>
        <p:nvPicPr>
          <p:cNvPr id="4" name="Содержимое 3" descr="pXj8CS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793" y="983071"/>
            <a:ext cx="5773783" cy="4330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5122" name="Picture 2" descr="C:\Users\Никифоровы\Desktop\ВОРОНЕЖ\P8240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8698" y="4047835"/>
            <a:ext cx="3853543" cy="28101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convex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0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adient01.pot [Режим совместимости]" id="{0ECF2CA0-5544-4BD2-86EF-F8D2E3D6FFDE}" vid="{80881649-E6EB-44D8-944E-2186FE5E37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667</TotalTime>
  <Words>114</Words>
  <Application>Microsoft Office PowerPoint</Application>
  <PresentationFormat>Экран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gradient02</vt:lpstr>
      <vt:lpstr>МБДОУ  Аннинский д/с ОРВ «Росток»</vt:lpstr>
      <vt:lpstr>Слайд 2</vt:lpstr>
      <vt:lpstr>        Гипотеза: что если у нас появятся инструменты для наблюдения за погодными условиями, то мы сможем делать собственные прогнозы погоды.   Цель проекта: создать условия для наблюдения за изменениями погоды.  Задачи:  - определить что такое «погода» и от чего она зависит; -определить значение погоды в жизни человека, растительного и животного мира (народные приметы о погоде);  -познакомиться с  профессией метеоролога;  -изучить метеорологические приборы и способы их использования; - изготовить собственные приборы для наблюдения за погодой и провести эксперименты..        </vt:lpstr>
      <vt:lpstr>Знакомство с «Метеорологическими приборами»</vt:lpstr>
      <vt:lpstr>Опыты и эксперименты</vt:lpstr>
      <vt:lpstr>   Выставка     «Какие бывают термометры»</vt:lpstr>
      <vt:lpstr>«История солнечных часов»</vt:lpstr>
      <vt:lpstr>Экскурсия на метеостанцию</vt:lpstr>
      <vt:lpstr>Метеостанция</vt:lpstr>
      <vt:lpstr>Дневник наблюдений</vt:lpstr>
      <vt:lpstr>«Изменчивая температура»</vt:lpstr>
      <vt:lpstr>«Как ориентироваться по компасу?»</vt:lpstr>
      <vt:lpstr>«Наблюдение за осадками»</vt:lpstr>
      <vt:lpstr>«Солнечные часы» </vt:lpstr>
      <vt:lpstr>«Воздух вокруг нас»</vt:lpstr>
      <vt:lpstr>«Ветер, ветер ты могуч!»</vt:lpstr>
      <vt:lpstr>«Наблюдение за облаками»</vt:lpstr>
      <vt:lpstr> «Прогноз погоды»</vt:lpstr>
      <vt:lpstr>Слайд 19</vt:lpstr>
      <vt:lpstr>Слайд 20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Никифоровы</dc:creator>
  <cp:lastModifiedBy>Никифоровы</cp:lastModifiedBy>
  <cp:revision>49</cp:revision>
  <dcterms:created xsi:type="dcterms:W3CDTF">2019-03-20T16:02:29Z</dcterms:created>
  <dcterms:modified xsi:type="dcterms:W3CDTF">2019-03-24T12:17:10Z</dcterms:modified>
</cp:coreProperties>
</file>